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7" r:id="rId5"/>
    <p:sldId id="261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57883-1DFF-400D-9ECA-7A5A1B49CBF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076F5-2952-4B1A-B975-C5F9457497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4537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099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6602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5029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9822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7640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4DED3-C669-4749-88CB-F99EACF4AC9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43484-6AC8-464E-96FC-39ABD9877A76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How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I Long For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63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50304" y="2791780"/>
            <a:ext cx="7983216" cy="20053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God and I worship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In my heart, how I long for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God and I worship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How I long for you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How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I Long For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63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2438890"/>
            <a:ext cx="8174360" cy="198022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long to see your power and your glory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Your  love means more than anything.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will shout your praises forever God,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 raise my hands and sing.</a:t>
            </a:r>
            <a:endParaRPr lang="en-AU" sz="28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8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50304" y="2426314"/>
            <a:ext cx="7983216" cy="20053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God and I worship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In my heart, how I long for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God and I worship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How I long for you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210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718120" y="2418116"/>
            <a:ext cx="8534400" cy="20217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In the quiet of the night I remember you,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As I rest in the shadow of your wings.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 will always stay close to you,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sz="2800" dirty="0" smtClean="0">
                <a:solidFill>
                  <a:srgbClr val="FFFFFF"/>
                </a:solidFill>
                <a:latin typeface="+mj-lt"/>
                <a:ea typeface="ＭＳ Ｐゴシック" pitchFamily="34" charset="-128"/>
              </a:rPr>
              <a:t>I raise my hands and sing.</a:t>
            </a:r>
            <a:endParaRPr lang="en-US" sz="2800" dirty="0" smtClean="0">
              <a:solidFill>
                <a:srgbClr val="FFFFFF"/>
              </a:solidFill>
              <a:latin typeface="+mj-lt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rgbClr val="FFFFFF"/>
              </a:solidFill>
              <a:latin typeface="Helvetic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50304" y="2791780"/>
            <a:ext cx="7983216" cy="200537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God and I worship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In my heart, how I long for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You are my God and I worship you.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sz="2800" b="1" dirty="0" smtClean="0">
                <a:ea typeface="ＭＳ Ｐゴシック" charset="0"/>
                <a:cs typeface="ＭＳ Ｐゴシック" charset="0"/>
              </a:rPr>
              <a:t>How I long for you my God</a:t>
            </a:r>
            <a:r>
              <a:rPr lang="en-AU" sz="2800" b="1" dirty="0" smtClean="0">
                <a:ea typeface="ＭＳ Ｐゴシック" charset="0"/>
                <a:cs typeface="ＭＳ Ｐゴシック" charset="0"/>
              </a:rPr>
              <a:t>.</a:t>
            </a:r>
            <a:endParaRPr lang="en-AU" sz="28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44624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How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I Long For </a:t>
            </a:r>
            <a:r>
              <a:rPr kumimoji="0" lang="en-US" sz="4500" b="1" i="0" u="none" strike="noStrike" kern="1200" cap="none" spc="0" normalizeH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You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baseline="0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Based on Psalm</a:t>
            </a:r>
            <a:r>
              <a:rPr lang="en-US" sz="2800" b="1" i="1" dirty="0" smtClean="0">
                <a:solidFill>
                  <a:srgbClr val="FFFD76"/>
                </a:solidFill>
                <a:latin typeface="+mj-lt"/>
                <a:ea typeface="ＭＳ Ｐゴシック" pitchFamily="34" charset="-128"/>
                <a:cs typeface="+mj-cs"/>
              </a:rPr>
              <a:t> 63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D76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Words &amp; music: Michael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Mangan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/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© 2004 Litmus Productions, Australia  </a:t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FFE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&amp; WLP for North America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3588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208</Words>
  <Application>Microsoft Office PowerPoint</Application>
  <PresentationFormat>On-screen Show (4:3)</PresentationFormat>
  <Paragraphs>31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Microsoft account</cp:lastModifiedBy>
  <cp:revision>2</cp:revision>
  <dcterms:created xsi:type="dcterms:W3CDTF">2015-08-09T06:35:20Z</dcterms:created>
  <dcterms:modified xsi:type="dcterms:W3CDTF">2016-02-04T06:02:13Z</dcterms:modified>
</cp:coreProperties>
</file>